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embeddedFontLst>
    <p:embeddedFont>
      <p:font typeface="Play" panose="020B0604020202020204" charset="0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h+C8GfO2+zYeRaF4+eYHCMcdJo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3258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164592" y="0"/>
            <a:ext cx="73152" cy="1920240"/>
          </a:xfrm>
          <a:prstGeom prst="rect">
            <a:avLst/>
          </a:prstGeom>
          <a:solidFill>
            <a:srgbClr val="6AA8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164592" y="1920240"/>
            <a:ext cx="73152" cy="1097280"/>
          </a:xfrm>
          <a:prstGeom prst="rect">
            <a:avLst/>
          </a:prstGeom>
          <a:solidFill>
            <a:srgbClr val="F4A6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521208" y="2304445"/>
            <a:ext cx="10817352" cy="5669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>
                <a:solidFill>
                  <a:srgbClr val="2E1C67"/>
                </a:solidFill>
                <a:latin typeface="Play"/>
                <a:ea typeface="Play"/>
                <a:cs typeface="Play"/>
                <a:sym typeface="Play"/>
              </a:rPr>
              <a:t>TÍTULO</a:t>
            </a:r>
            <a:endParaRPr/>
          </a:p>
        </p:txBody>
      </p:sp>
      <p:sp>
        <p:nvSpPr>
          <p:cNvPr id="88" name="Google Shape;88;p1"/>
          <p:cNvSpPr/>
          <p:nvPr/>
        </p:nvSpPr>
        <p:spPr>
          <a:xfrm>
            <a:off x="4389120" y="3154601"/>
            <a:ext cx="3246120" cy="384048"/>
          </a:xfrm>
          <a:prstGeom prst="roundRect">
            <a:avLst>
              <a:gd name="adj" fmla="val 16667"/>
            </a:avLst>
          </a:prstGeom>
          <a:solidFill>
            <a:srgbClr val="F4F1FB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480560" y="3227753"/>
            <a:ext cx="3063240" cy="270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43258A"/>
                </a:solidFill>
                <a:latin typeface="Arial"/>
                <a:ea typeface="Arial"/>
                <a:cs typeface="Arial"/>
                <a:sym typeface="Arial"/>
              </a:rPr>
              <a:t>ID DA APRESENTAÇÃO: 0000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868680" y="3832236"/>
            <a:ext cx="1046988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15161A"/>
                </a:solidFill>
                <a:latin typeface="Arial"/>
                <a:ea typeface="Arial"/>
                <a:cs typeface="Arial"/>
                <a:sym typeface="Arial"/>
              </a:rPr>
              <a:t>Autor(a): NOME COMPLETO  •  Orientador(a): NOME COMPLETO</a:t>
            </a:r>
            <a:endParaRPr/>
          </a:p>
        </p:txBody>
      </p:sp>
      <p:sp>
        <p:nvSpPr>
          <p:cNvPr id="91" name="Google Shape;91;p1"/>
          <p:cNvSpPr txBox="1"/>
          <p:nvPr/>
        </p:nvSpPr>
        <p:spPr>
          <a:xfrm>
            <a:off x="1042416" y="4214549"/>
            <a:ext cx="10378440" cy="240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¹ Discente do Curso de [ NOME DO CURSO ]  •  e-mail: EMAIL@uesc.br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1042416" y="4443149"/>
            <a:ext cx="10378440" cy="240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² Docente do Curso de [ NOME DO CURSO ]  •  e-mail: EMAIL@uesc.br</a:t>
            </a:r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444324" y="6041573"/>
            <a:ext cx="868680" cy="224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APOIO:</a:t>
            </a:r>
            <a:endParaRPr sz="1100" b="1" i="0" u="none" strike="noStrike" cap="none" dirty="0">
              <a:solidFill>
                <a:schemeClr val="dk1"/>
              </a:solidFill>
              <a:latin typeface="Play"/>
              <a:ea typeface="Play"/>
              <a:cs typeface="Play"/>
              <a:sym typeface="Play"/>
            </a:endParaRPr>
          </a:p>
        </p:txBody>
      </p:sp>
      <p:pic>
        <p:nvPicPr>
          <p:cNvPr id="94" name="Google Shape;94;p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54479" y="5850331"/>
            <a:ext cx="1017199" cy="570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 descr="image(1)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72398" y="5925312"/>
            <a:ext cx="1229710" cy="5705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" descr="image(2)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68220" y="6030090"/>
            <a:ext cx="1214434" cy="388998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"/>
          <p:cNvSpPr txBox="1"/>
          <p:nvPr/>
        </p:nvSpPr>
        <p:spPr>
          <a:xfrm>
            <a:off x="7350524" y="6023285"/>
            <a:ext cx="2423160" cy="3170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50" b="1" i="1" u="none" strike="noStrike" cap="none" dirty="0" err="1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Modelos</a:t>
            </a:r>
            <a:r>
              <a:rPr lang="en-US" sz="850" b="1" i="1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850" b="1" i="1" u="none" strike="noStrike" cap="none" dirty="0" err="1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apoio</a:t>
            </a:r>
            <a:r>
              <a:rPr lang="en-US" sz="850" b="1" i="1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850" b="1" i="1" u="none" strike="noStrike" cap="none" dirty="0" err="1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mantenha</a:t>
            </a:r>
            <a:r>
              <a:rPr lang="en-US" sz="850" b="1" i="1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850" b="1" i="1" u="none" strike="noStrike" cap="none" dirty="0" err="1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apenas</a:t>
            </a:r>
            <a:r>
              <a:rPr lang="en-US" sz="850" b="1" i="1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as </a:t>
            </a:r>
            <a:r>
              <a:rPr lang="en-US" sz="850" b="1" i="1" u="none" strike="noStrike" cap="none" dirty="0" err="1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instituições</a:t>
            </a:r>
            <a:r>
              <a:rPr lang="en-US" sz="850" b="1" i="1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850" b="1" i="1" u="none" strike="noStrike" cap="none" dirty="0" err="1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relacionadas</a:t>
            </a:r>
            <a:r>
              <a:rPr lang="en-US" sz="850" b="1" i="1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850" b="1" i="1" u="none" strike="noStrike" cap="none" dirty="0" err="1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ao</a:t>
            </a:r>
            <a:r>
              <a:rPr lang="en-US" sz="850" b="1" i="1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850" b="1" i="1" u="none" strike="noStrike" cap="none" dirty="0" err="1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trabalho</a:t>
            </a:r>
            <a:r>
              <a:rPr lang="en-US" sz="850" b="1" i="1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cxnSp>
        <p:nvCxnSpPr>
          <p:cNvPr id="98" name="Google Shape;98;p1"/>
          <p:cNvCxnSpPr/>
          <p:nvPr/>
        </p:nvCxnSpPr>
        <p:spPr>
          <a:xfrm rot="10800000" flipH="1">
            <a:off x="10363199" y="596188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43258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99" name="Google Shape;99;p1"/>
          <p:cNvCxnSpPr/>
          <p:nvPr/>
        </p:nvCxnSpPr>
        <p:spPr>
          <a:xfrm rot="10800000" flipH="1">
            <a:off x="10363199" y="587044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F4A6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100" name="Google Shape;100;p1"/>
          <p:cNvCxnSpPr/>
          <p:nvPr/>
        </p:nvCxnSpPr>
        <p:spPr>
          <a:xfrm rot="10800000" flipH="1">
            <a:off x="10363199" y="577900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6AA83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pic>
        <p:nvPicPr>
          <p:cNvPr id="101" name="Google Shape;101;p1"/>
          <p:cNvPicPr preferRelativeResize="0"/>
          <p:nvPr/>
        </p:nvPicPr>
        <p:blipFill rotWithShape="1">
          <a:blip r:embed="rId6">
            <a:alphaModFix/>
          </a:blip>
          <a:srcRect t="27744" b="27088"/>
          <a:stretch/>
        </p:blipFill>
        <p:spPr>
          <a:xfrm>
            <a:off x="201766" y="27527"/>
            <a:ext cx="11902330" cy="18561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" descr="logo capes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36876" y="5762550"/>
            <a:ext cx="915347" cy="8485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93;p1">
            <a:extLst>
              <a:ext uri="{FF2B5EF4-FFF2-40B4-BE49-F238E27FC236}">
                <a16:creationId xmlns:a16="http://schemas.microsoft.com/office/drawing/2014/main" id="{7EF3EC5E-6285-B5DA-D376-5A7F3B485F09}"/>
              </a:ext>
            </a:extLst>
          </p:cNvPr>
          <p:cNvSpPr txBox="1"/>
          <p:nvPr/>
        </p:nvSpPr>
        <p:spPr>
          <a:xfrm>
            <a:off x="444324" y="5240918"/>
            <a:ext cx="8919132" cy="22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BOLSA</a:t>
            </a:r>
            <a:r>
              <a:rPr lang="en-US" sz="1100" b="1" i="0" u="none" strike="noStrike" cap="none" dirty="0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rPr>
              <a:t>: </a:t>
            </a:r>
            <a:r>
              <a:rPr lang="en-US" sz="1100" i="0" u="none" strike="noStrike" cap="none" dirty="0" err="1">
                <a:solidFill>
                  <a:schemeClr val="dk1"/>
                </a:solidFill>
                <a:highlight>
                  <a:srgbClr val="FFFF00"/>
                </a:highlight>
                <a:latin typeface="Play"/>
                <a:ea typeface="Play"/>
                <a:cs typeface="Play"/>
                <a:sym typeface="Play"/>
              </a:rPr>
              <a:t>Indicar</a:t>
            </a:r>
            <a:r>
              <a:rPr lang="en-US" sz="110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Play"/>
                <a:ea typeface="Play"/>
                <a:cs typeface="Play"/>
                <a:sym typeface="Play"/>
              </a:rPr>
              <a:t> a </a:t>
            </a:r>
            <a:r>
              <a:rPr lang="en-US" sz="1100" i="0" u="none" strike="noStrike" cap="none" dirty="0" err="1">
                <a:solidFill>
                  <a:schemeClr val="dk1"/>
                </a:solidFill>
                <a:highlight>
                  <a:srgbClr val="FFFF00"/>
                </a:highlight>
                <a:latin typeface="Play"/>
                <a:ea typeface="Play"/>
                <a:cs typeface="Play"/>
                <a:sym typeface="Play"/>
              </a:rPr>
              <a:t>bolsa</a:t>
            </a:r>
            <a:r>
              <a:rPr lang="en-US" sz="110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Play"/>
                <a:ea typeface="Play"/>
                <a:cs typeface="Play"/>
                <a:sym typeface="Play"/>
              </a:rPr>
              <a:t> (</a:t>
            </a:r>
            <a:r>
              <a:rPr lang="en-US" sz="1100" i="0" u="none" strike="noStrike" cap="none" dirty="0" err="1">
                <a:solidFill>
                  <a:schemeClr val="dk1"/>
                </a:solidFill>
                <a:highlight>
                  <a:srgbClr val="FFFF00"/>
                </a:highlight>
                <a:latin typeface="Play"/>
                <a:ea typeface="Play"/>
                <a:cs typeface="Play"/>
                <a:sym typeface="Play"/>
              </a:rPr>
              <a:t>CNPq</a:t>
            </a:r>
            <a:r>
              <a:rPr lang="en-US" sz="110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Play"/>
                <a:ea typeface="Play"/>
                <a:cs typeface="Play"/>
                <a:sym typeface="Play"/>
              </a:rPr>
              <a:t>, </a:t>
            </a:r>
            <a:r>
              <a:rPr lang="en-US" sz="1100" i="0" u="none" strike="noStrike" cap="none" dirty="0" err="1">
                <a:solidFill>
                  <a:schemeClr val="dk1"/>
                </a:solidFill>
                <a:highlight>
                  <a:srgbClr val="FFFF00"/>
                </a:highlight>
                <a:latin typeface="Play"/>
                <a:ea typeface="Play"/>
                <a:cs typeface="Play"/>
                <a:sym typeface="Play"/>
              </a:rPr>
              <a:t>CNPq</a:t>
            </a:r>
            <a:r>
              <a:rPr lang="en-US" sz="110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Play"/>
                <a:ea typeface="Play"/>
                <a:cs typeface="Play"/>
                <a:sym typeface="Play"/>
              </a:rPr>
              <a:t>-AF, PIBITI, PIBIC-EM, FAPESB, ICB, ICB-IT,  </a:t>
            </a:r>
            <a:r>
              <a:rPr lang="en-US" sz="1100" i="0" u="none" strike="noStrike" cap="none" dirty="0" err="1">
                <a:solidFill>
                  <a:schemeClr val="dk1"/>
                </a:solidFill>
                <a:highlight>
                  <a:srgbClr val="FFFF00"/>
                </a:highlight>
                <a:latin typeface="Play"/>
                <a:ea typeface="Play"/>
                <a:cs typeface="Play"/>
                <a:sym typeface="Play"/>
              </a:rPr>
              <a:t>ou</a:t>
            </a:r>
            <a:r>
              <a:rPr lang="en-US" sz="110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Play"/>
                <a:ea typeface="Play"/>
                <a:cs typeface="Play"/>
                <a:sym typeface="Play"/>
              </a:rPr>
              <a:t> se é do </a:t>
            </a:r>
            <a:r>
              <a:rPr lang="en-US" sz="1100" i="0" u="none" strike="noStrike" cap="none" dirty="0" err="1">
                <a:solidFill>
                  <a:schemeClr val="dk1"/>
                </a:solidFill>
                <a:highlight>
                  <a:srgbClr val="FFFF00"/>
                </a:highlight>
                <a:latin typeface="Play"/>
                <a:ea typeface="Play"/>
                <a:cs typeface="Play"/>
                <a:sym typeface="Play"/>
              </a:rPr>
              <a:t>programa</a:t>
            </a:r>
            <a:r>
              <a:rPr lang="en-US" sz="110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Play"/>
                <a:ea typeface="Play"/>
                <a:cs typeface="Play"/>
                <a:sym typeface="Play"/>
              </a:rPr>
              <a:t> </a:t>
            </a:r>
            <a:r>
              <a:rPr lang="en-US" sz="1100" i="0" u="none" strike="noStrike" cap="none" dirty="0" err="1">
                <a:solidFill>
                  <a:schemeClr val="dk1"/>
                </a:solidFill>
                <a:highlight>
                  <a:srgbClr val="FFFF00"/>
                </a:highlight>
                <a:latin typeface="Play"/>
                <a:ea typeface="Play"/>
                <a:cs typeface="Play"/>
                <a:sym typeface="Play"/>
              </a:rPr>
              <a:t>voluntário</a:t>
            </a:r>
            <a:r>
              <a:rPr lang="en-US" sz="110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Play"/>
                <a:ea typeface="Play"/>
                <a:cs typeface="Play"/>
                <a:sym typeface="Play"/>
              </a:rPr>
              <a:t> da UESC (ICV), s</a:t>
            </a:r>
            <a:r>
              <a:rPr lang="en-US" sz="1100" dirty="0">
                <a:solidFill>
                  <a:schemeClr val="dk1"/>
                </a:solidFill>
                <a:highlight>
                  <a:srgbClr val="FFFF00"/>
                </a:highlight>
                <a:latin typeface="Play"/>
                <a:ea typeface="Play"/>
                <a:cs typeface="Play"/>
                <a:sym typeface="Play"/>
              </a:rPr>
              <a:t>e for o </a:t>
            </a:r>
            <a:r>
              <a:rPr lang="en-US" sz="1100" dirty="0" err="1">
                <a:solidFill>
                  <a:schemeClr val="dk1"/>
                </a:solidFill>
                <a:highlight>
                  <a:srgbClr val="FFFF00"/>
                </a:highlight>
                <a:latin typeface="Play"/>
                <a:ea typeface="Play"/>
                <a:cs typeface="Play"/>
                <a:sym typeface="Play"/>
              </a:rPr>
              <a:t>caso</a:t>
            </a:r>
            <a:endParaRPr lang="en-US" sz="1100" i="0" u="none" strike="noStrike" cap="none" dirty="0">
              <a:solidFill>
                <a:schemeClr val="dk1"/>
              </a:solidFill>
              <a:highlight>
                <a:srgbClr val="FFFF00"/>
              </a:highlight>
              <a:latin typeface="Play"/>
              <a:ea typeface="Play"/>
              <a:cs typeface="Play"/>
              <a:sym typeface="Pl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43258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2"/>
          <p:cNvSpPr/>
          <p:nvPr/>
        </p:nvSpPr>
        <p:spPr>
          <a:xfrm>
            <a:off x="0" y="91440"/>
            <a:ext cx="5120639" cy="50292"/>
          </a:xfrm>
          <a:prstGeom prst="rect">
            <a:avLst/>
          </a:prstGeom>
          <a:solidFill>
            <a:srgbClr val="6AA8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2"/>
          <p:cNvSpPr/>
          <p:nvPr/>
        </p:nvSpPr>
        <p:spPr>
          <a:xfrm>
            <a:off x="5120639" y="91440"/>
            <a:ext cx="2194559" cy="50292"/>
          </a:xfrm>
          <a:prstGeom prst="rect">
            <a:avLst/>
          </a:prstGeom>
          <a:solidFill>
            <a:srgbClr val="F4A6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566928" y="438912"/>
            <a:ext cx="106070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2E1C67"/>
                </a:solidFill>
                <a:latin typeface="Play"/>
                <a:ea typeface="Play"/>
                <a:cs typeface="Play"/>
                <a:sym typeface="Play"/>
              </a:rPr>
              <a:t>INTRODUÇÃO</a:t>
            </a:r>
            <a:endParaRPr/>
          </a:p>
        </p:txBody>
      </p:sp>
      <p:sp>
        <p:nvSpPr>
          <p:cNvPr id="111" name="Google Shape;111;p2"/>
          <p:cNvSpPr txBox="1"/>
          <p:nvPr/>
        </p:nvSpPr>
        <p:spPr>
          <a:xfrm>
            <a:off x="594360" y="1078992"/>
            <a:ext cx="10515600" cy="2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Apresent</a:t>
            </a:r>
            <a:r>
              <a:rPr lang="en-US" sz="1100" i="1">
                <a:solidFill>
                  <a:srgbClr val="6B7280"/>
                </a:solidFill>
              </a:rPr>
              <a:t>ar</a:t>
            </a:r>
            <a:r>
              <a:rPr lang="en-US" sz="1100" b="0" i="1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 o contexto, a justificativa e o objetivo do trabalho.</a:t>
            </a:r>
            <a:endParaRPr/>
          </a:p>
        </p:txBody>
      </p:sp>
      <p:sp>
        <p:nvSpPr>
          <p:cNvPr id="112" name="Google Shape;112;p2"/>
          <p:cNvSpPr txBox="1"/>
          <p:nvPr/>
        </p:nvSpPr>
        <p:spPr>
          <a:xfrm>
            <a:off x="594360" y="1591056"/>
            <a:ext cx="4755000" cy="2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A6A8AF"/>
                </a:solidFill>
                <a:latin typeface="Arial"/>
                <a:ea typeface="Arial"/>
                <a:cs typeface="Arial"/>
                <a:sym typeface="Arial"/>
              </a:rPr>
              <a:t>INS</a:t>
            </a:r>
            <a:r>
              <a:rPr lang="en-US" sz="1000" b="1">
                <a:solidFill>
                  <a:srgbClr val="A6A8AF"/>
                </a:solidFill>
              </a:rPr>
              <a:t>E</a:t>
            </a:r>
            <a:r>
              <a:rPr lang="en-US" sz="1000" b="1" i="0" u="none" strike="noStrike" cap="none">
                <a:solidFill>
                  <a:srgbClr val="A6A8AF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r>
              <a:rPr lang="en-US" sz="1000" b="1">
                <a:solidFill>
                  <a:srgbClr val="A6A8AF"/>
                </a:solidFill>
              </a:rPr>
              <a:t>IR</a:t>
            </a:r>
            <a:r>
              <a:rPr lang="en-US" sz="1000" b="1" i="0" u="none" strike="noStrike" cap="none">
                <a:solidFill>
                  <a:srgbClr val="A6A8AF"/>
                </a:solidFill>
                <a:latin typeface="Arial"/>
                <a:ea typeface="Arial"/>
                <a:cs typeface="Arial"/>
                <a:sym typeface="Arial"/>
              </a:rPr>
              <a:t> AQUI O CONTEÚDO DESTA SEÇÃO</a:t>
            </a:r>
            <a:endParaRPr/>
          </a:p>
        </p:txBody>
      </p:sp>
      <p:sp>
        <p:nvSpPr>
          <p:cNvPr id="113" name="Google Shape;113;p2"/>
          <p:cNvSpPr/>
          <p:nvPr/>
        </p:nvSpPr>
        <p:spPr>
          <a:xfrm>
            <a:off x="0" y="6236208"/>
            <a:ext cx="12191999" cy="621792"/>
          </a:xfrm>
          <a:prstGeom prst="rect">
            <a:avLst/>
          </a:prstGeom>
          <a:solidFill>
            <a:srgbClr val="F2F2F7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2"/>
          <p:cNvSpPr/>
          <p:nvPr/>
        </p:nvSpPr>
        <p:spPr>
          <a:xfrm>
            <a:off x="0" y="6236208"/>
            <a:ext cx="1874519" cy="82296"/>
          </a:xfrm>
          <a:prstGeom prst="rect">
            <a:avLst/>
          </a:prstGeom>
          <a:solidFill>
            <a:srgbClr val="43258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"/>
          <p:cNvSpPr/>
          <p:nvPr/>
        </p:nvSpPr>
        <p:spPr>
          <a:xfrm>
            <a:off x="1874519" y="6236208"/>
            <a:ext cx="960120" cy="82296"/>
          </a:xfrm>
          <a:prstGeom prst="rect">
            <a:avLst/>
          </a:prstGeom>
          <a:solidFill>
            <a:srgbClr val="6AA8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"/>
          <p:cNvSpPr/>
          <p:nvPr/>
        </p:nvSpPr>
        <p:spPr>
          <a:xfrm>
            <a:off x="2834640" y="6236208"/>
            <a:ext cx="685800" cy="82296"/>
          </a:xfrm>
          <a:prstGeom prst="rect">
            <a:avLst/>
          </a:prstGeom>
          <a:solidFill>
            <a:srgbClr val="F4A6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"/>
          <p:cNvSpPr txBox="1"/>
          <p:nvPr/>
        </p:nvSpPr>
        <p:spPr>
          <a:xfrm>
            <a:off x="457200" y="6400800"/>
            <a:ext cx="86868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2E1C67"/>
                </a:solidFill>
                <a:latin typeface="Arial"/>
                <a:ea typeface="Arial"/>
                <a:cs typeface="Arial"/>
                <a:sym typeface="Arial"/>
              </a:rPr>
              <a:t>13º Simpósio Acadêmico da UESC  •  32º Seminário de Iniciação Científica</a:t>
            </a:r>
            <a:endParaRPr/>
          </a:p>
        </p:txBody>
      </p:sp>
      <p:cxnSp>
        <p:nvCxnSpPr>
          <p:cNvPr id="118" name="Google Shape;118;p2"/>
          <p:cNvCxnSpPr/>
          <p:nvPr/>
        </p:nvCxnSpPr>
        <p:spPr>
          <a:xfrm rot="10800000" flipH="1">
            <a:off x="10363199" y="596188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43258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119" name="Google Shape;119;p2"/>
          <p:cNvCxnSpPr/>
          <p:nvPr/>
        </p:nvCxnSpPr>
        <p:spPr>
          <a:xfrm rot="10800000" flipH="1">
            <a:off x="10363199" y="587044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F4A6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120" name="Google Shape;120;p2"/>
          <p:cNvCxnSpPr/>
          <p:nvPr/>
        </p:nvCxnSpPr>
        <p:spPr>
          <a:xfrm rot="10800000" flipH="1">
            <a:off x="10363199" y="577900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6AA83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43258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3"/>
          <p:cNvSpPr/>
          <p:nvPr/>
        </p:nvSpPr>
        <p:spPr>
          <a:xfrm>
            <a:off x="0" y="91440"/>
            <a:ext cx="5120639" cy="50292"/>
          </a:xfrm>
          <a:prstGeom prst="rect">
            <a:avLst/>
          </a:prstGeom>
          <a:solidFill>
            <a:srgbClr val="6AA8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3"/>
          <p:cNvSpPr/>
          <p:nvPr/>
        </p:nvSpPr>
        <p:spPr>
          <a:xfrm>
            <a:off x="5120639" y="91440"/>
            <a:ext cx="2194559" cy="50292"/>
          </a:xfrm>
          <a:prstGeom prst="rect">
            <a:avLst/>
          </a:prstGeom>
          <a:solidFill>
            <a:srgbClr val="F4A6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3"/>
          <p:cNvSpPr txBox="1"/>
          <p:nvPr/>
        </p:nvSpPr>
        <p:spPr>
          <a:xfrm>
            <a:off x="566928" y="500419"/>
            <a:ext cx="10607040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2E1C67"/>
                </a:solidFill>
                <a:latin typeface="Play"/>
                <a:ea typeface="Play"/>
                <a:cs typeface="Play"/>
                <a:sym typeface="Play"/>
              </a:rPr>
              <a:t>OBJETIVOS</a:t>
            </a:r>
            <a:endParaRPr sz="3000" b="1" i="0" u="none" strike="noStrike" cap="none">
              <a:solidFill>
                <a:srgbClr val="2E1C67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29" name="Google Shape;129;p3"/>
          <p:cNvSpPr txBox="1"/>
          <p:nvPr/>
        </p:nvSpPr>
        <p:spPr>
          <a:xfrm>
            <a:off x="566928" y="1166883"/>
            <a:ext cx="4754880" cy="209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A6A8AF"/>
                </a:solidFill>
              </a:rPr>
              <a:t>INSERIR</a:t>
            </a:r>
            <a:r>
              <a:rPr lang="en-US" sz="1000" b="1" i="0" u="none" strike="noStrike" cap="none">
                <a:solidFill>
                  <a:srgbClr val="A6A8AF"/>
                </a:solidFill>
                <a:latin typeface="Arial"/>
                <a:ea typeface="Arial"/>
                <a:cs typeface="Arial"/>
                <a:sym typeface="Arial"/>
              </a:rPr>
              <a:t> AQUI OS OBJETIVOS GERAIS E ESPECÍFICOS</a:t>
            </a:r>
            <a:endParaRPr sz="1000" b="1" i="0" u="none" strike="noStrike" cap="none">
              <a:solidFill>
                <a:srgbClr val="A6A8A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3"/>
          <p:cNvSpPr/>
          <p:nvPr/>
        </p:nvSpPr>
        <p:spPr>
          <a:xfrm>
            <a:off x="0" y="6236208"/>
            <a:ext cx="12191999" cy="621792"/>
          </a:xfrm>
          <a:prstGeom prst="rect">
            <a:avLst/>
          </a:prstGeom>
          <a:solidFill>
            <a:srgbClr val="F2F2F7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3"/>
          <p:cNvSpPr/>
          <p:nvPr/>
        </p:nvSpPr>
        <p:spPr>
          <a:xfrm>
            <a:off x="0" y="6236208"/>
            <a:ext cx="1874519" cy="82296"/>
          </a:xfrm>
          <a:prstGeom prst="rect">
            <a:avLst/>
          </a:prstGeom>
          <a:solidFill>
            <a:srgbClr val="43258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3"/>
          <p:cNvSpPr/>
          <p:nvPr/>
        </p:nvSpPr>
        <p:spPr>
          <a:xfrm>
            <a:off x="1874519" y="6236208"/>
            <a:ext cx="960120" cy="82296"/>
          </a:xfrm>
          <a:prstGeom prst="rect">
            <a:avLst/>
          </a:prstGeom>
          <a:solidFill>
            <a:srgbClr val="6AA8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3"/>
          <p:cNvSpPr/>
          <p:nvPr/>
        </p:nvSpPr>
        <p:spPr>
          <a:xfrm>
            <a:off x="2834640" y="6236208"/>
            <a:ext cx="685800" cy="82296"/>
          </a:xfrm>
          <a:prstGeom prst="rect">
            <a:avLst/>
          </a:prstGeom>
          <a:solidFill>
            <a:srgbClr val="F4A6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3"/>
          <p:cNvSpPr txBox="1"/>
          <p:nvPr/>
        </p:nvSpPr>
        <p:spPr>
          <a:xfrm>
            <a:off x="457200" y="6400800"/>
            <a:ext cx="86868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2E1C67"/>
                </a:solidFill>
                <a:latin typeface="Arial"/>
                <a:ea typeface="Arial"/>
                <a:cs typeface="Arial"/>
                <a:sym typeface="Arial"/>
              </a:rPr>
              <a:t>13º Simpósio Acadêmico da UESC  •  32º Seminário de Iniciação Científica</a:t>
            </a:r>
            <a:endParaRPr/>
          </a:p>
        </p:txBody>
      </p:sp>
      <p:cxnSp>
        <p:nvCxnSpPr>
          <p:cNvPr id="135" name="Google Shape;135;p3"/>
          <p:cNvCxnSpPr/>
          <p:nvPr/>
        </p:nvCxnSpPr>
        <p:spPr>
          <a:xfrm rot="10800000" flipH="1">
            <a:off x="10363199" y="596188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43258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136" name="Google Shape;136;p3"/>
          <p:cNvCxnSpPr/>
          <p:nvPr/>
        </p:nvCxnSpPr>
        <p:spPr>
          <a:xfrm rot="10800000" flipH="1">
            <a:off x="10363199" y="587044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F4A6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137" name="Google Shape;137;p3"/>
          <p:cNvCxnSpPr/>
          <p:nvPr/>
        </p:nvCxnSpPr>
        <p:spPr>
          <a:xfrm rot="10800000" flipH="1">
            <a:off x="10363199" y="577900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6AA83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43258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4"/>
          <p:cNvSpPr/>
          <p:nvPr/>
        </p:nvSpPr>
        <p:spPr>
          <a:xfrm>
            <a:off x="0" y="91440"/>
            <a:ext cx="5120639" cy="50292"/>
          </a:xfrm>
          <a:prstGeom prst="rect">
            <a:avLst/>
          </a:prstGeom>
          <a:solidFill>
            <a:srgbClr val="6AA8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4"/>
          <p:cNvSpPr/>
          <p:nvPr/>
        </p:nvSpPr>
        <p:spPr>
          <a:xfrm>
            <a:off x="5120639" y="91440"/>
            <a:ext cx="2194559" cy="50292"/>
          </a:xfrm>
          <a:prstGeom prst="rect">
            <a:avLst/>
          </a:prstGeom>
          <a:solidFill>
            <a:srgbClr val="F4A6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4"/>
          <p:cNvSpPr txBox="1"/>
          <p:nvPr/>
        </p:nvSpPr>
        <p:spPr>
          <a:xfrm>
            <a:off x="566928" y="438912"/>
            <a:ext cx="106070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2E1C67"/>
                </a:solidFill>
                <a:latin typeface="Play"/>
                <a:ea typeface="Play"/>
                <a:cs typeface="Play"/>
                <a:sym typeface="Play"/>
              </a:rPr>
              <a:t>REFERENCIAL TEÓRICO</a:t>
            </a:r>
            <a:endParaRPr/>
          </a:p>
        </p:txBody>
      </p:sp>
      <p:sp>
        <p:nvSpPr>
          <p:cNvPr id="146" name="Google Shape;146;p4"/>
          <p:cNvSpPr txBox="1"/>
          <p:nvPr/>
        </p:nvSpPr>
        <p:spPr>
          <a:xfrm>
            <a:off x="594360" y="1078992"/>
            <a:ext cx="105156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Use conceitos e autores essenciais para sustentar a pesquisa.</a:t>
            </a:r>
            <a:endParaRPr/>
          </a:p>
        </p:txBody>
      </p:sp>
      <p:sp>
        <p:nvSpPr>
          <p:cNvPr id="147" name="Google Shape;147;p4"/>
          <p:cNvSpPr txBox="1"/>
          <p:nvPr/>
        </p:nvSpPr>
        <p:spPr>
          <a:xfrm>
            <a:off x="841248" y="1764792"/>
            <a:ext cx="4755000" cy="2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A6A8AF"/>
                </a:solidFill>
              </a:rPr>
              <a:t>INSERIR</a:t>
            </a:r>
            <a:r>
              <a:rPr lang="en-US" sz="1000" b="1" i="0" u="none" strike="noStrike" cap="none">
                <a:solidFill>
                  <a:srgbClr val="A6A8AF"/>
                </a:solidFill>
                <a:latin typeface="Arial"/>
                <a:ea typeface="Arial"/>
                <a:cs typeface="Arial"/>
                <a:sym typeface="Arial"/>
              </a:rPr>
              <a:t> AQUI O CONTEÚDO DESTA SEÇÃO</a:t>
            </a:r>
            <a:endParaRPr/>
          </a:p>
        </p:txBody>
      </p:sp>
      <p:sp>
        <p:nvSpPr>
          <p:cNvPr id="148" name="Google Shape;148;p4"/>
          <p:cNvSpPr/>
          <p:nvPr/>
        </p:nvSpPr>
        <p:spPr>
          <a:xfrm>
            <a:off x="0" y="6236208"/>
            <a:ext cx="12191999" cy="621792"/>
          </a:xfrm>
          <a:prstGeom prst="rect">
            <a:avLst/>
          </a:prstGeom>
          <a:solidFill>
            <a:srgbClr val="F2F2F7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4"/>
          <p:cNvSpPr/>
          <p:nvPr/>
        </p:nvSpPr>
        <p:spPr>
          <a:xfrm>
            <a:off x="0" y="6236208"/>
            <a:ext cx="1874519" cy="82296"/>
          </a:xfrm>
          <a:prstGeom prst="rect">
            <a:avLst/>
          </a:prstGeom>
          <a:solidFill>
            <a:srgbClr val="43258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4"/>
          <p:cNvSpPr/>
          <p:nvPr/>
        </p:nvSpPr>
        <p:spPr>
          <a:xfrm>
            <a:off x="1874519" y="6236208"/>
            <a:ext cx="960120" cy="82296"/>
          </a:xfrm>
          <a:prstGeom prst="rect">
            <a:avLst/>
          </a:prstGeom>
          <a:solidFill>
            <a:srgbClr val="6AA8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4"/>
          <p:cNvSpPr/>
          <p:nvPr/>
        </p:nvSpPr>
        <p:spPr>
          <a:xfrm>
            <a:off x="2834640" y="6236208"/>
            <a:ext cx="685800" cy="82296"/>
          </a:xfrm>
          <a:prstGeom prst="rect">
            <a:avLst/>
          </a:prstGeom>
          <a:solidFill>
            <a:srgbClr val="F4A6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4"/>
          <p:cNvSpPr txBox="1"/>
          <p:nvPr/>
        </p:nvSpPr>
        <p:spPr>
          <a:xfrm>
            <a:off x="457200" y="6400800"/>
            <a:ext cx="86868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2E1C67"/>
                </a:solidFill>
                <a:latin typeface="Arial"/>
                <a:ea typeface="Arial"/>
                <a:cs typeface="Arial"/>
                <a:sym typeface="Arial"/>
              </a:rPr>
              <a:t>13º Simpósio Acadêmico da UESC  •  32º Seminário de Iniciação Científica</a:t>
            </a:r>
            <a:endParaRPr/>
          </a:p>
        </p:txBody>
      </p:sp>
      <p:cxnSp>
        <p:nvCxnSpPr>
          <p:cNvPr id="153" name="Google Shape;153;p4"/>
          <p:cNvCxnSpPr/>
          <p:nvPr/>
        </p:nvCxnSpPr>
        <p:spPr>
          <a:xfrm rot="10800000" flipH="1">
            <a:off x="10363199" y="596188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43258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154" name="Google Shape;154;p4"/>
          <p:cNvCxnSpPr/>
          <p:nvPr/>
        </p:nvCxnSpPr>
        <p:spPr>
          <a:xfrm rot="10800000" flipH="1">
            <a:off x="10363199" y="587044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F4A6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155" name="Google Shape;155;p4"/>
          <p:cNvCxnSpPr/>
          <p:nvPr/>
        </p:nvCxnSpPr>
        <p:spPr>
          <a:xfrm rot="10800000" flipH="1">
            <a:off x="10363199" y="577900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6AA83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5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43258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5"/>
          <p:cNvSpPr/>
          <p:nvPr/>
        </p:nvSpPr>
        <p:spPr>
          <a:xfrm>
            <a:off x="0" y="91440"/>
            <a:ext cx="5120639" cy="50292"/>
          </a:xfrm>
          <a:prstGeom prst="rect">
            <a:avLst/>
          </a:prstGeom>
          <a:solidFill>
            <a:srgbClr val="6AA8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5120639" y="91440"/>
            <a:ext cx="2194559" cy="50292"/>
          </a:xfrm>
          <a:prstGeom prst="rect">
            <a:avLst/>
          </a:prstGeom>
          <a:solidFill>
            <a:srgbClr val="F4A6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5"/>
          <p:cNvSpPr txBox="1"/>
          <p:nvPr/>
        </p:nvSpPr>
        <p:spPr>
          <a:xfrm>
            <a:off x="566928" y="438912"/>
            <a:ext cx="106070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2E1C67"/>
                </a:solidFill>
                <a:latin typeface="Play"/>
                <a:ea typeface="Play"/>
                <a:cs typeface="Play"/>
                <a:sym typeface="Play"/>
              </a:rPr>
              <a:t>METODOLOGIA</a:t>
            </a:r>
            <a:endParaRPr/>
          </a:p>
        </p:txBody>
      </p:sp>
      <p:sp>
        <p:nvSpPr>
          <p:cNvPr id="164" name="Google Shape;164;p5"/>
          <p:cNvSpPr txBox="1"/>
          <p:nvPr/>
        </p:nvSpPr>
        <p:spPr>
          <a:xfrm>
            <a:off x="594360" y="1078992"/>
            <a:ext cx="10515600" cy="224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Inserir Área de estudo, Procedimentos amostrais, analíticos, etc.</a:t>
            </a:r>
            <a:endParaRPr sz="1100" b="0" i="1" u="none" strike="noStrike" cap="none">
              <a:solidFill>
                <a:srgbClr val="6B728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5"/>
          <p:cNvSpPr txBox="1"/>
          <p:nvPr/>
        </p:nvSpPr>
        <p:spPr>
          <a:xfrm>
            <a:off x="841248" y="1764792"/>
            <a:ext cx="4755000" cy="2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A6A8AF"/>
                </a:solidFill>
              </a:rPr>
              <a:t>INSERIR</a:t>
            </a:r>
            <a:r>
              <a:rPr lang="en-US" sz="1000" b="1" i="0" u="none" strike="noStrike" cap="none">
                <a:solidFill>
                  <a:srgbClr val="A6A8AF"/>
                </a:solidFill>
                <a:latin typeface="Arial"/>
                <a:ea typeface="Arial"/>
                <a:cs typeface="Arial"/>
                <a:sym typeface="Arial"/>
              </a:rPr>
              <a:t> AQUI O CONTEÚDO DESTA SEÇÃO</a:t>
            </a:r>
            <a:endParaRPr/>
          </a:p>
        </p:txBody>
      </p:sp>
      <p:sp>
        <p:nvSpPr>
          <p:cNvPr id="166" name="Google Shape;166;p5"/>
          <p:cNvSpPr/>
          <p:nvPr/>
        </p:nvSpPr>
        <p:spPr>
          <a:xfrm>
            <a:off x="0" y="6236208"/>
            <a:ext cx="12191999" cy="621792"/>
          </a:xfrm>
          <a:prstGeom prst="rect">
            <a:avLst/>
          </a:prstGeom>
          <a:solidFill>
            <a:srgbClr val="F2F2F7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0" y="6236208"/>
            <a:ext cx="1874519" cy="82296"/>
          </a:xfrm>
          <a:prstGeom prst="rect">
            <a:avLst/>
          </a:prstGeom>
          <a:solidFill>
            <a:srgbClr val="43258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5"/>
          <p:cNvSpPr/>
          <p:nvPr/>
        </p:nvSpPr>
        <p:spPr>
          <a:xfrm>
            <a:off x="1874519" y="6236208"/>
            <a:ext cx="960120" cy="82296"/>
          </a:xfrm>
          <a:prstGeom prst="rect">
            <a:avLst/>
          </a:prstGeom>
          <a:solidFill>
            <a:srgbClr val="6AA8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5"/>
          <p:cNvSpPr/>
          <p:nvPr/>
        </p:nvSpPr>
        <p:spPr>
          <a:xfrm>
            <a:off x="2834640" y="6236208"/>
            <a:ext cx="685800" cy="82296"/>
          </a:xfrm>
          <a:prstGeom prst="rect">
            <a:avLst/>
          </a:prstGeom>
          <a:solidFill>
            <a:srgbClr val="F4A6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5"/>
          <p:cNvSpPr txBox="1"/>
          <p:nvPr/>
        </p:nvSpPr>
        <p:spPr>
          <a:xfrm>
            <a:off x="457200" y="6400800"/>
            <a:ext cx="86868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2E1C67"/>
                </a:solidFill>
                <a:latin typeface="Arial"/>
                <a:ea typeface="Arial"/>
                <a:cs typeface="Arial"/>
                <a:sym typeface="Arial"/>
              </a:rPr>
              <a:t>13º Simpósio Acadêmico da UESC  •  32º Seminário de Iniciação Científica</a:t>
            </a:r>
            <a:endParaRPr/>
          </a:p>
        </p:txBody>
      </p:sp>
      <p:cxnSp>
        <p:nvCxnSpPr>
          <p:cNvPr id="171" name="Google Shape;171;p5"/>
          <p:cNvCxnSpPr/>
          <p:nvPr/>
        </p:nvCxnSpPr>
        <p:spPr>
          <a:xfrm rot="10800000" flipH="1">
            <a:off x="10363199" y="596188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43258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172" name="Google Shape;172;p5"/>
          <p:cNvCxnSpPr/>
          <p:nvPr/>
        </p:nvCxnSpPr>
        <p:spPr>
          <a:xfrm rot="10800000" flipH="1">
            <a:off x="10363199" y="587044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F4A6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173" name="Google Shape;173;p5"/>
          <p:cNvCxnSpPr/>
          <p:nvPr/>
        </p:nvCxnSpPr>
        <p:spPr>
          <a:xfrm rot="10800000" flipH="1">
            <a:off x="10363199" y="577900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6AA83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6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43258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6"/>
          <p:cNvSpPr/>
          <p:nvPr/>
        </p:nvSpPr>
        <p:spPr>
          <a:xfrm>
            <a:off x="0" y="91440"/>
            <a:ext cx="5120639" cy="50292"/>
          </a:xfrm>
          <a:prstGeom prst="rect">
            <a:avLst/>
          </a:prstGeom>
          <a:solidFill>
            <a:srgbClr val="6AA8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6"/>
          <p:cNvSpPr/>
          <p:nvPr/>
        </p:nvSpPr>
        <p:spPr>
          <a:xfrm>
            <a:off x="5120639" y="91440"/>
            <a:ext cx="2194559" cy="50292"/>
          </a:xfrm>
          <a:prstGeom prst="rect">
            <a:avLst/>
          </a:prstGeom>
          <a:solidFill>
            <a:srgbClr val="F4A6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6"/>
          <p:cNvSpPr txBox="1"/>
          <p:nvPr/>
        </p:nvSpPr>
        <p:spPr>
          <a:xfrm>
            <a:off x="566928" y="500419"/>
            <a:ext cx="10607040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2E1C67"/>
                </a:solidFill>
                <a:latin typeface="Play"/>
                <a:ea typeface="Play"/>
                <a:cs typeface="Play"/>
                <a:sym typeface="Play"/>
              </a:rPr>
              <a:t>RESULTADOS e DISCUSSÃO</a:t>
            </a:r>
            <a:endParaRPr sz="3000" b="1" i="0" u="none" strike="noStrike" cap="none">
              <a:solidFill>
                <a:srgbClr val="2E1C67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182" name="Google Shape;182;p6"/>
          <p:cNvSpPr txBox="1"/>
          <p:nvPr/>
        </p:nvSpPr>
        <p:spPr>
          <a:xfrm>
            <a:off x="594360" y="1078992"/>
            <a:ext cx="10515600" cy="224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 Caso ache pertinente separar resultados de discussão</a:t>
            </a:r>
            <a:endParaRPr sz="1100" b="0" i="1" u="none" strike="noStrike" cap="none">
              <a:solidFill>
                <a:srgbClr val="6B728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6"/>
          <p:cNvSpPr txBox="1"/>
          <p:nvPr/>
        </p:nvSpPr>
        <p:spPr>
          <a:xfrm>
            <a:off x="841248" y="1764792"/>
            <a:ext cx="4755000" cy="2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A6A8AF"/>
                </a:solidFill>
              </a:rPr>
              <a:t>INSERIR</a:t>
            </a:r>
            <a:r>
              <a:rPr lang="en-US" sz="1000" b="1" i="0" u="none" strike="noStrike" cap="none">
                <a:solidFill>
                  <a:srgbClr val="A6A8AF"/>
                </a:solidFill>
                <a:latin typeface="Arial"/>
                <a:ea typeface="Arial"/>
                <a:cs typeface="Arial"/>
                <a:sym typeface="Arial"/>
              </a:rPr>
              <a:t> AQUI O CONTEÚDO DESTA SEÇÃO</a:t>
            </a:r>
            <a:endParaRPr/>
          </a:p>
        </p:txBody>
      </p:sp>
      <p:sp>
        <p:nvSpPr>
          <p:cNvPr id="184" name="Google Shape;184;p6"/>
          <p:cNvSpPr/>
          <p:nvPr/>
        </p:nvSpPr>
        <p:spPr>
          <a:xfrm>
            <a:off x="0" y="6236208"/>
            <a:ext cx="12191999" cy="621792"/>
          </a:xfrm>
          <a:prstGeom prst="rect">
            <a:avLst/>
          </a:prstGeom>
          <a:solidFill>
            <a:srgbClr val="F2F2F7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0" y="6236208"/>
            <a:ext cx="1874519" cy="82296"/>
          </a:xfrm>
          <a:prstGeom prst="rect">
            <a:avLst/>
          </a:prstGeom>
          <a:solidFill>
            <a:srgbClr val="43258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1874519" y="6236208"/>
            <a:ext cx="960120" cy="82296"/>
          </a:xfrm>
          <a:prstGeom prst="rect">
            <a:avLst/>
          </a:prstGeom>
          <a:solidFill>
            <a:srgbClr val="6AA8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6"/>
          <p:cNvSpPr/>
          <p:nvPr/>
        </p:nvSpPr>
        <p:spPr>
          <a:xfrm>
            <a:off x="2834640" y="6236208"/>
            <a:ext cx="685800" cy="82296"/>
          </a:xfrm>
          <a:prstGeom prst="rect">
            <a:avLst/>
          </a:prstGeom>
          <a:solidFill>
            <a:srgbClr val="F4A6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6"/>
          <p:cNvSpPr txBox="1"/>
          <p:nvPr/>
        </p:nvSpPr>
        <p:spPr>
          <a:xfrm>
            <a:off x="457200" y="6400800"/>
            <a:ext cx="86868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2E1C67"/>
                </a:solidFill>
                <a:latin typeface="Arial"/>
                <a:ea typeface="Arial"/>
                <a:cs typeface="Arial"/>
                <a:sym typeface="Arial"/>
              </a:rPr>
              <a:t>13º Simpósio Acadêmico da UESC  •  32º Seminário de Iniciação Científica</a:t>
            </a:r>
            <a:endParaRPr/>
          </a:p>
        </p:txBody>
      </p:sp>
      <p:cxnSp>
        <p:nvCxnSpPr>
          <p:cNvPr id="189" name="Google Shape;189;p6"/>
          <p:cNvCxnSpPr/>
          <p:nvPr/>
        </p:nvCxnSpPr>
        <p:spPr>
          <a:xfrm rot="10800000" flipH="1">
            <a:off x="10363199" y="596188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43258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190" name="Google Shape;190;p6"/>
          <p:cNvCxnSpPr/>
          <p:nvPr/>
        </p:nvCxnSpPr>
        <p:spPr>
          <a:xfrm rot="10800000" flipH="1">
            <a:off x="10363199" y="587044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F4A6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191" name="Google Shape;191;p6"/>
          <p:cNvCxnSpPr/>
          <p:nvPr/>
        </p:nvCxnSpPr>
        <p:spPr>
          <a:xfrm rot="10800000" flipH="1">
            <a:off x="10363199" y="577900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6AA83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43258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0" y="91440"/>
            <a:ext cx="5120639" cy="50292"/>
          </a:xfrm>
          <a:prstGeom prst="rect">
            <a:avLst/>
          </a:prstGeom>
          <a:solidFill>
            <a:srgbClr val="6AA8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5120639" y="91440"/>
            <a:ext cx="2194559" cy="50292"/>
          </a:xfrm>
          <a:prstGeom prst="rect">
            <a:avLst/>
          </a:prstGeom>
          <a:solidFill>
            <a:srgbClr val="F4A6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7"/>
          <p:cNvSpPr txBox="1"/>
          <p:nvPr/>
        </p:nvSpPr>
        <p:spPr>
          <a:xfrm>
            <a:off x="566928" y="438912"/>
            <a:ext cx="106070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2E1C67"/>
                </a:solidFill>
                <a:latin typeface="Play"/>
                <a:ea typeface="Play"/>
                <a:cs typeface="Play"/>
                <a:sym typeface="Play"/>
              </a:rPr>
              <a:t>CONCLUSÃO</a:t>
            </a:r>
            <a:endParaRPr/>
          </a:p>
        </p:txBody>
      </p:sp>
      <p:sp>
        <p:nvSpPr>
          <p:cNvPr id="200" name="Google Shape;200;p7"/>
          <p:cNvSpPr txBox="1"/>
          <p:nvPr/>
        </p:nvSpPr>
        <p:spPr>
          <a:xfrm>
            <a:off x="841248" y="1764792"/>
            <a:ext cx="4755000" cy="2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A6A8AF"/>
                </a:solidFill>
              </a:rPr>
              <a:t>INSERIR</a:t>
            </a:r>
            <a:r>
              <a:rPr lang="en-US" sz="1000" b="1" i="0" u="none" strike="noStrike" cap="none">
                <a:solidFill>
                  <a:srgbClr val="A6A8AF"/>
                </a:solidFill>
                <a:latin typeface="Arial"/>
                <a:ea typeface="Arial"/>
                <a:cs typeface="Arial"/>
                <a:sym typeface="Arial"/>
              </a:rPr>
              <a:t> AQUI O CONTEÚDO DESTA SEÇÃO</a:t>
            </a:r>
            <a:endParaRPr/>
          </a:p>
        </p:txBody>
      </p:sp>
      <p:sp>
        <p:nvSpPr>
          <p:cNvPr id="201" name="Google Shape;201;p7"/>
          <p:cNvSpPr/>
          <p:nvPr/>
        </p:nvSpPr>
        <p:spPr>
          <a:xfrm>
            <a:off x="0" y="6236208"/>
            <a:ext cx="12191999" cy="621792"/>
          </a:xfrm>
          <a:prstGeom prst="rect">
            <a:avLst/>
          </a:prstGeom>
          <a:solidFill>
            <a:srgbClr val="F2F2F7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7"/>
          <p:cNvSpPr/>
          <p:nvPr/>
        </p:nvSpPr>
        <p:spPr>
          <a:xfrm>
            <a:off x="0" y="6236208"/>
            <a:ext cx="1874519" cy="82296"/>
          </a:xfrm>
          <a:prstGeom prst="rect">
            <a:avLst/>
          </a:prstGeom>
          <a:solidFill>
            <a:srgbClr val="43258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7"/>
          <p:cNvSpPr/>
          <p:nvPr/>
        </p:nvSpPr>
        <p:spPr>
          <a:xfrm>
            <a:off x="1874519" y="6236208"/>
            <a:ext cx="960120" cy="82296"/>
          </a:xfrm>
          <a:prstGeom prst="rect">
            <a:avLst/>
          </a:prstGeom>
          <a:solidFill>
            <a:srgbClr val="6AA8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7"/>
          <p:cNvSpPr/>
          <p:nvPr/>
        </p:nvSpPr>
        <p:spPr>
          <a:xfrm>
            <a:off x="2834640" y="6236208"/>
            <a:ext cx="685800" cy="82296"/>
          </a:xfrm>
          <a:prstGeom prst="rect">
            <a:avLst/>
          </a:prstGeom>
          <a:solidFill>
            <a:srgbClr val="F4A6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457200" y="6400800"/>
            <a:ext cx="86868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2E1C67"/>
                </a:solidFill>
                <a:latin typeface="Arial"/>
                <a:ea typeface="Arial"/>
                <a:cs typeface="Arial"/>
                <a:sym typeface="Arial"/>
              </a:rPr>
              <a:t>13º Simpósio Acadêmico da UESC  •  32º Seminário de Iniciação Científica</a:t>
            </a:r>
            <a:endParaRPr/>
          </a:p>
        </p:txBody>
      </p:sp>
      <p:cxnSp>
        <p:nvCxnSpPr>
          <p:cNvPr id="206" name="Google Shape;206;p7"/>
          <p:cNvCxnSpPr/>
          <p:nvPr/>
        </p:nvCxnSpPr>
        <p:spPr>
          <a:xfrm rot="10800000" flipH="1">
            <a:off x="10363199" y="596188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43258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207" name="Google Shape;207;p7"/>
          <p:cNvCxnSpPr/>
          <p:nvPr/>
        </p:nvCxnSpPr>
        <p:spPr>
          <a:xfrm rot="10800000" flipH="1">
            <a:off x="10363199" y="587044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F4A6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208" name="Google Shape;208;p7"/>
          <p:cNvCxnSpPr/>
          <p:nvPr/>
        </p:nvCxnSpPr>
        <p:spPr>
          <a:xfrm rot="10800000" flipH="1">
            <a:off x="10363199" y="577900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6AA83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43258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8"/>
          <p:cNvSpPr/>
          <p:nvPr/>
        </p:nvSpPr>
        <p:spPr>
          <a:xfrm>
            <a:off x="0" y="91440"/>
            <a:ext cx="5120639" cy="50292"/>
          </a:xfrm>
          <a:prstGeom prst="rect">
            <a:avLst/>
          </a:prstGeom>
          <a:solidFill>
            <a:srgbClr val="6AA8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5120639" y="91440"/>
            <a:ext cx="2194559" cy="50292"/>
          </a:xfrm>
          <a:prstGeom prst="rect">
            <a:avLst/>
          </a:prstGeom>
          <a:solidFill>
            <a:srgbClr val="F4A6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8"/>
          <p:cNvSpPr txBox="1"/>
          <p:nvPr/>
        </p:nvSpPr>
        <p:spPr>
          <a:xfrm>
            <a:off x="566928" y="438912"/>
            <a:ext cx="1060704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2E1C67"/>
                </a:solidFill>
                <a:latin typeface="Play"/>
                <a:ea typeface="Play"/>
                <a:cs typeface="Play"/>
                <a:sym typeface="Play"/>
              </a:rPr>
              <a:t>REFERÊNCIAS BIBLIOGRÁFICAS</a:t>
            </a:r>
            <a:endParaRPr/>
          </a:p>
        </p:txBody>
      </p:sp>
      <p:sp>
        <p:nvSpPr>
          <p:cNvPr id="217" name="Google Shape;217;p8"/>
          <p:cNvSpPr txBox="1"/>
          <p:nvPr/>
        </p:nvSpPr>
        <p:spPr>
          <a:xfrm>
            <a:off x="594360" y="1078992"/>
            <a:ext cx="105156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0" i="1" u="none" strike="noStrike" cap="none">
                <a:solidFill>
                  <a:srgbClr val="6B7280"/>
                </a:solidFill>
                <a:latin typeface="Arial"/>
                <a:ea typeface="Arial"/>
                <a:cs typeface="Arial"/>
                <a:sym typeface="Arial"/>
              </a:rPr>
              <a:t>Liste somente as referências efetivamente utilizadas na apresentação.</a:t>
            </a:r>
            <a:endParaRPr/>
          </a:p>
        </p:txBody>
      </p:sp>
      <p:sp>
        <p:nvSpPr>
          <p:cNvPr id="218" name="Google Shape;218;p8"/>
          <p:cNvSpPr txBox="1"/>
          <p:nvPr/>
        </p:nvSpPr>
        <p:spPr>
          <a:xfrm>
            <a:off x="841248" y="1764792"/>
            <a:ext cx="4755000" cy="2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A6A8AF"/>
                </a:solidFill>
              </a:rPr>
              <a:t>INSERIR</a:t>
            </a:r>
            <a:r>
              <a:rPr lang="en-US" sz="1000" b="1" i="0" u="none" strike="noStrike" cap="none">
                <a:solidFill>
                  <a:srgbClr val="A6A8AF"/>
                </a:solidFill>
                <a:latin typeface="Arial"/>
                <a:ea typeface="Arial"/>
                <a:cs typeface="Arial"/>
                <a:sym typeface="Arial"/>
              </a:rPr>
              <a:t> AQUI O CONTEÚDO DESTA SEÇÃO</a:t>
            </a:r>
            <a:endParaRPr/>
          </a:p>
        </p:txBody>
      </p:sp>
      <p:sp>
        <p:nvSpPr>
          <p:cNvPr id="219" name="Google Shape;219;p8"/>
          <p:cNvSpPr/>
          <p:nvPr/>
        </p:nvSpPr>
        <p:spPr>
          <a:xfrm>
            <a:off x="0" y="6236208"/>
            <a:ext cx="12191999" cy="621792"/>
          </a:xfrm>
          <a:prstGeom prst="rect">
            <a:avLst/>
          </a:prstGeom>
          <a:solidFill>
            <a:srgbClr val="F2F2F7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8"/>
          <p:cNvSpPr/>
          <p:nvPr/>
        </p:nvSpPr>
        <p:spPr>
          <a:xfrm>
            <a:off x="0" y="6236208"/>
            <a:ext cx="1874519" cy="82296"/>
          </a:xfrm>
          <a:prstGeom prst="rect">
            <a:avLst/>
          </a:prstGeom>
          <a:solidFill>
            <a:srgbClr val="43258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8"/>
          <p:cNvSpPr/>
          <p:nvPr/>
        </p:nvSpPr>
        <p:spPr>
          <a:xfrm>
            <a:off x="1874519" y="6236208"/>
            <a:ext cx="960120" cy="82296"/>
          </a:xfrm>
          <a:prstGeom prst="rect">
            <a:avLst/>
          </a:prstGeom>
          <a:solidFill>
            <a:srgbClr val="6AA8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8"/>
          <p:cNvSpPr/>
          <p:nvPr/>
        </p:nvSpPr>
        <p:spPr>
          <a:xfrm>
            <a:off x="2834640" y="6236208"/>
            <a:ext cx="685800" cy="82296"/>
          </a:xfrm>
          <a:prstGeom prst="rect">
            <a:avLst/>
          </a:prstGeom>
          <a:solidFill>
            <a:srgbClr val="F4A6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8"/>
          <p:cNvSpPr txBox="1"/>
          <p:nvPr/>
        </p:nvSpPr>
        <p:spPr>
          <a:xfrm>
            <a:off x="457200" y="6400800"/>
            <a:ext cx="86868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2E1C67"/>
                </a:solidFill>
                <a:latin typeface="Arial"/>
                <a:ea typeface="Arial"/>
                <a:cs typeface="Arial"/>
                <a:sym typeface="Arial"/>
              </a:rPr>
              <a:t>13º Simpósio Acadêmico da UESC  •  32º Seminário de Iniciação Científica</a:t>
            </a:r>
            <a:endParaRPr/>
          </a:p>
        </p:txBody>
      </p:sp>
      <p:cxnSp>
        <p:nvCxnSpPr>
          <p:cNvPr id="224" name="Google Shape;224;p8"/>
          <p:cNvCxnSpPr/>
          <p:nvPr/>
        </p:nvCxnSpPr>
        <p:spPr>
          <a:xfrm rot="10800000" flipH="1">
            <a:off x="10363199" y="596188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43258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225" name="Google Shape;225;p8"/>
          <p:cNvCxnSpPr/>
          <p:nvPr/>
        </p:nvCxnSpPr>
        <p:spPr>
          <a:xfrm rot="10800000" flipH="1">
            <a:off x="10363199" y="587044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F4A6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226" name="Google Shape;226;p8"/>
          <p:cNvCxnSpPr/>
          <p:nvPr/>
        </p:nvCxnSpPr>
        <p:spPr>
          <a:xfrm rot="10800000" flipH="1">
            <a:off x="10363199" y="577900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6AA83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9"/>
          <p:cNvSpPr/>
          <p:nvPr/>
        </p:nvSpPr>
        <p:spPr>
          <a:xfrm>
            <a:off x="0" y="0"/>
            <a:ext cx="12191999" cy="91440"/>
          </a:xfrm>
          <a:prstGeom prst="rect">
            <a:avLst/>
          </a:prstGeom>
          <a:solidFill>
            <a:srgbClr val="43258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9"/>
          <p:cNvSpPr/>
          <p:nvPr/>
        </p:nvSpPr>
        <p:spPr>
          <a:xfrm>
            <a:off x="0" y="91440"/>
            <a:ext cx="5120639" cy="50292"/>
          </a:xfrm>
          <a:prstGeom prst="rect">
            <a:avLst/>
          </a:prstGeom>
          <a:solidFill>
            <a:srgbClr val="6AA8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9"/>
          <p:cNvSpPr/>
          <p:nvPr/>
        </p:nvSpPr>
        <p:spPr>
          <a:xfrm>
            <a:off x="5120639" y="91440"/>
            <a:ext cx="2194559" cy="50292"/>
          </a:xfrm>
          <a:prstGeom prst="rect">
            <a:avLst/>
          </a:prstGeom>
          <a:solidFill>
            <a:srgbClr val="F4A6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9"/>
          <p:cNvSpPr txBox="1"/>
          <p:nvPr/>
        </p:nvSpPr>
        <p:spPr>
          <a:xfrm>
            <a:off x="502920" y="500419"/>
            <a:ext cx="10607040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2E1C67"/>
                </a:solidFill>
                <a:latin typeface="Play"/>
                <a:ea typeface="Play"/>
                <a:cs typeface="Play"/>
                <a:sym typeface="Play"/>
              </a:rPr>
              <a:t>AGRADECIMENTOS</a:t>
            </a:r>
            <a:endParaRPr sz="3000" b="1" i="0" u="none" strike="noStrike" cap="none">
              <a:solidFill>
                <a:srgbClr val="2E1C67"/>
              </a:solidFill>
              <a:latin typeface="Play"/>
              <a:ea typeface="Play"/>
              <a:cs typeface="Play"/>
              <a:sym typeface="Play"/>
            </a:endParaRPr>
          </a:p>
        </p:txBody>
      </p:sp>
      <p:sp>
        <p:nvSpPr>
          <p:cNvPr id="235" name="Google Shape;235;p9"/>
          <p:cNvSpPr txBox="1"/>
          <p:nvPr/>
        </p:nvSpPr>
        <p:spPr>
          <a:xfrm>
            <a:off x="841248" y="1764792"/>
            <a:ext cx="4755000" cy="2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A6A8AF"/>
                </a:solidFill>
              </a:rPr>
              <a:t>INSERIR </a:t>
            </a:r>
            <a:r>
              <a:rPr lang="en-US" sz="1000" b="1" i="0" u="none" strike="noStrike" cap="none">
                <a:solidFill>
                  <a:srgbClr val="A6A8AF"/>
                </a:solidFill>
                <a:latin typeface="Arial"/>
                <a:ea typeface="Arial"/>
                <a:cs typeface="Arial"/>
                <a:sym typeface="Arial"/>
              </a:rPr>
              <a:t>AQUI O CONTEÚDO DESTA SEÇÃO</a:t>
            </a:r>
            <a:endParaRPr/>
          </a:p>
        </p:txBody>
      </p:sp>
      <p:sp>
        <p:nvSpPr>
          <p:cNvPr id="236" name="Google Shape;236;p9"/>
          <p:cNvSpPr/>
          <p:nvPr/>
        </p:nvSpPr>
        <p:spPr>
          <a:xfrm>
            <a:off x="0" y="6236208"/>
            <a:ext cx="12191999" cy="621792"/>
          </a:xfrm>
          <a:prstGeom prst="rect">
            <a:avLst/>
          </a:prstGeom>
          <a:solidFill>
            <a:srgbClr val="F2F2F7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9"/>
          <p:cNvSpPr/>
          <p:nvPr/>
        </p:nvSpPr>
        <p:spPr>
          <a:xfrm>
            <a:off x="0" y="6236208"/>
            <a:ext cx="1874519" cy="82296"/>
          </a:xfrm>
          <a:prstGeom prst="rect">
            <a:avLst/>
          </a:prstGeom>
          <a:solidFill>
            <a:srgbClr val="43258A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9"/>
          <p:cNvSpPr/>
          <p:nvPr/>
        </p:nvSpPr>
        <p:spPr>
          <a:xfrm>
            <a:off x="1874519" y="6236208"/>
            <a:ext cx="960120" cy="82296"/>
          </a:xfrm>
          <a:prstGeom prst="rect">
            <a:avLst/>
          </a:prstGeom>
          <a:solidFill>
            <a:srgbClr val="6AA832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9"/>
          <p:cNvSpPr/>
          <p:nvPr/>
        </p:nvSpPr>
        <p:spPr>
          <a:xfrm>
            <a:off x="2834640" y="6236208"/>
            <a:ext cx="685800" cy="82296"/>
          </a:xfrm>
          <a:prstGeom prst="rect">
            <a:avLst/>
          </a:prstGeom>
          <a:solidFill>
            <a:srgbClr val="F4A600"/>
          </a:solidFill>
          <a:ln>
            <a:noFill/>
          </a:ln>
          <a:effectLst>
            <a:outerShdw blurRad="40000" dist="23000" dir="5400000" rotWithShape="0">
              <a:srgbClr val="000000">
                <a:alpha val="34902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9"/>
          <p:cNvSpPr txBox="1"/>
          <p:nvPr/>
        </p:nvSpPr>
        <p:spPr>
          <a:xfrm>
            <a:off x="457200" y="6400800"/>
            <a:ext cx="86868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425" tIns="27425" rIns="27425" bIns="2742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2E1C67"/>
                </a:solidFill>
                <a:latin typeface="Arial"/>
                <a:ea typeface="Arial"/>
                <a:cs typeface="Arial"/>
                <a:sym typeface="Arial"/>
              </a:rPr>
              <a:t>13º Simpósio Acadêmico da UESC  •  32º Seminário de Iniciação Científica</a:t>
            </a:r>
            <a:endParaRPr/>
          </a:p>
        </p:txBody>
      </p:sp>
      <p:cxnSp>
        <p:nvCxnSpPr>
          <p:cNvPr id="241" name="Google Shape;241;p9"/>
          <p:cNvCxnSpPr/>
          <p:nvPr/>
        </p:nvCxnSpPr>
        <p:spPr>
          <a:xfrm rot="10800000" flipH="1">
            <a:off x="10363199" y="596188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43258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242" name="Google Shape;242;p9"/>
          <p:cNvCxnSpPr/>
          <p:nvPr/>
        </p:nvCxnSpPr>
        <p:spPr>
          <a:xfrm rot="10800000" flipH="1">
            <a:off x="10363199" y="587044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F4A60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  <p:cxnSp>
        <p:nvCxnSpPr>
          <p:cNvPr id="243" name="Google Shape;243;p9"/>
          <p:cNvCxnSpPr/>
          <p:nvPr/>
        </p:nvCxnSpPr>
        <p:spPr>
          <a:xfrm rot="10800000" flipH="1">
            <a:off x="10363199" y="5779008"/>
            <a:ext cx="1517904" cy="640080"/>
          </a:xfrm>
          <a:prstGeom prst="straightConnector1">
            <a:avLst/>
          </a:prstGeom>
          <a:noFill/>
          <a:ln w="38100" cap="flat" cmpd="sng">
            <a:solidFill>
              <a:srgbClr val="6AA83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8039"/>
              </a:srgbClr>
            </a:outerShdw>
          </a:effectLst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304</Words>
  <Application>Microsoft Office PowerPoint</Application>
  <PresentationFormat>Widescreen</PresentationFormat>
  <Paragraphs>37</Paragraphs>
  <Slides>9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Calibri</vt:lpstr>
      <vt:lpstr>Play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Daniela Mariano Lopes da Silva</dc:creator>
  <cp:lastModifiedBy>Daniela Mariano</cp:lastModifiedBy>
  <cp:revision>1</cp:revision>
  <dcterms:created xsi:type="dcterms:W3CDTF">2013-01-27T09:14:16Z</dcterms:created>
  <dcterms:modified xsi:type="dcterms:W3CDTF">2026-10-07T16:13:28Z</dcterms:modified>
</cp:coreProperties>
</file>